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7"/>
  </p:notesMasterIdLst>
  <p:sldIdLst>
    <p:sldId id="256" r:id="rId2"/>
    <p:sldId id="270" r:id="rId3"/>
    <p:sldId id="258" r:id="rId4"/>
    <p:sldId id="259" r:id="rId5"/>
    <p:sldId id="278" r:id="rId6"/>
    <p:sldId id="261" r:id="rId7"/>
    <p:sldId id="264" r:id="rId8"/>
    <p:sldId id="279" r:id="rId9"/>
    <p:sldId id="277" r:id="rId10"/>
    <p:sldId id="280" r:id="rId11"/>
    <p:sldId id="272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8/23/15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8/23/15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8/23/15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flipboard.com/section/cybersecurity-bQ0RcU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>
            <a:normAutofit/>
          </a:bodyPr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</a:t>
            </a:r>
            <a:r>
              <a:rPr lang="en-US" sz="2800" dirty="0" smtClean="0"/>
              <a:t> </a:t>
            </a:r>
            <a:r>
              <a:rPr lang="en-US" sz="2800" dirty="0" smtClean="0"/>
              <a:t>2015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Class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Groups of 5, you can select your group members</a:t>
            </a:r>
          </a:p>
          <a:p>
            <a:r>
              <a:rPr lang="en-US" dirty="0" smtClean="0"/>
              <a:t>Class presentation addressing the creation of a computer security consulting division.</a:t>
            </a:r>
          </a:p>
          <a:p>
            <a:r>
              <a:rPr lang="en-US" dirty="0" smtClean="0"/>
              <a:t>Time Limit: 15 minutes</a:t>
            </a:r>
          </a:p>
          <a:p>
            <a:r>
              <a:rPr lang="en-US" dirty="0" smtClean="0"/>
              <a:t>Format:</a:t>
            </a:r>
          </a:p>
          <a:p>
            <a:pPr lvl="1"/>
            <a:r>
              <a:rPr lang="en-US" dirty="0" smtClean="0"/>
              <a:t>PPT, </a:t>
            </a:r>
            <a:r>
              <a:rPr lang="en-US" dirty="0" err="1" smtClean="0"/>
              <a:t>KeyNote</a:t>
            </a:r>
            <a:r>
              <a:rPr lang="en-US" dirty="0" smtClean="0"/>
              <a:t>, </a:t>
            </a:r>
            <a:r>
              <a:rPr lang="en-US" dirty="0" err="1" smtClean="0"/>
              <a:t>Prezi</a:t>
            </a:r>
            <a:r>
              <a:rPr lang="en-US" dirty="0" smtClean="0"/>
              <a:t>, whatever you want……</a:t>
            </a:r>
          </a:p>
          <a:p>
            <a:r>
              <a:rPr lang="en-US" dirty="0" smtClean="0"/>
              <a:t>Grading</a:t>
            </a:r>
          </a:p>
          <a:p>
            <a:pPr lvl="1"/>
            <a:r>
              <a:rPr lang="en-US" dirty="0" smtClean="0"/>
              <a:t>Content/Delivery of Presentation</a:t>
            </a:r>
          </a:p>
          <a:p>
            <a:pPr lvl="1"/>
            <a:r>
              <a:rPr lang="en-US" dirty="0" smtClean="0"/>
              <a:t>Hacker Evaluations</a:t>
            </a:r>
          </a:p>
          <a:p>
            <a:pPr lvl="1"/>
            <a:r>
              <a:rPr lang="en-US" dirty="0" smtClean="0"/>
              <a:t>Instructor Evaluations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Gain a </a:t>
            </a:r>
            <a:r>
              <a:rPr lang="en-US" dirty="0" smtClean="0"/>
              <a:t>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  <a:endParaRPr lang="en-US" dirty="0" smtClean="0"/>
          </a:p>
          <a:p>
            <a:r>
              <a:rPr lang="en-US" dirty="0" smtClean="0"/>
              <a:t>Acquire a</a:t>
            </a:r>
            <a:r>
              <a:rPr lang="en-US" dirty="0" smtClean="0"/>
              <a:t>n </a:t>
            </a:r>
            <a:r>
              <a:rPr lang="en-US" dirty="0" smtClean="0"/>
              <a:t>understanding of networking concepts.</a:t>
            </a:r>
            <a:endParaRPr lang="en-US" dirty="0" smtClean="0"/>
          </a:p>
          <a:p>
            <a:r>
              <a:rPr lang="en-US" dirty="0" smtClean="0"/>
              <a:t>U</a:t>
            </a:r>
            <a:r>
              <a:rPr lang="en-US" dirty="0" smtClean="0"/>
              <a:t>nderstand </a:t>
            </a:r>
            <a:r>
              <a:rPr lang="en-US" dirty="0" smtClean="0"/>
              <a:t>the importance of IT security to the accounting </a:t>
            </a:r>
            <a:r>
              <a:rPr lang="en-US" dirty="0" smtClean="0"/>
              <a:t>profession.</a:t>
            </a:r>
            <a:endParaRPr lang="en-US" dirty="0" smtClean="0"/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</a:t>
            </a:r>
            <a:r>
              <a:rPr lang="en-US" u="sng" dirty="0" smtClean="0">
                <a:solidFill>
                  <a:srgbClr val="009999"/>
                </a:solidFill>
                <a:hlinkClick r:id="rId2"/>
              </a:rPr>
              <a:t>@ucf.edu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and Thursday </a:t>
            </a:r>
            <a:r>
              <a:rPr lang="en-US" dirty="0" smtClean="0"/>
              <a:t>5:00-6:00 </a:t>
            </a:r>
            <a:r>
              <a:rPr lang="en-US" sz="2800" dirty="0" smtClean="0"/>
              <a:t>and </a:t>
            </a:r>
            <a:r>
              <a:rPr lang="en-US" sz="2800" dirty="0"/>
              <a:t>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4th  Edition by Randall J. Boyle and Raymond R. </a:t>
            </a:r>
            <a:r>
              <a:rPr lang="en-US" dirty="0" err="1" smtClean="0"/>
              <a:t>Panko</a:t>
            </a:r>
            <a:endParaRPr lang="en-US" dirty="0" smtClean="0"/>
          </a:p>
          <a:p>
            <a:pPr eaLnBrk="1" hangingPunct="1"/>
            <a:endParaRPr lang="en-US" dirty="0"/>
          </a:p>
        </p:txBody>
      </p:sp>
      <p:pic>
        <p:nvPicPr>
          <p:cNvPr id="5" name="Picture 4" descr="01335451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034" y="2895600"/>
            <a:ext cx="2471208" cy="32766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 Components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438400" y="2209800"/>
          <a:ext cx="4511479" cy="37084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707539"/>
                <a:gridCol w="8039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Assessment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Points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 – Ch</a:t>
                      </a:r>
                      <a:r>
                        <a:rPr lang="en-US" baseline="0" dirty="0" smtClean="0"/>
                        <a:t> 1-4, A Multiple- 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1</a:t>
                      </a:r>
                      <a:r>
                        <a:rPr lang="en-US" baseline="0" dirty="0" smtClean="0"/>
                        <a:t> – Ch 1-4, A &amp; Readings -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</a:t>
                      </a:r>
                      <a:r>
                        <a:rPr lang="en-US" baseline="0" dirty="0" smtClean="0"/>
                        <a:t> Ch 5-10</a:t>
                      </a:r>
                      <a:r>
                        <a:rPr lang="en-US" baseline="0" dirty="0" smtClean="0"/>
                        <a:t>  </a:t>
                      </a:r>
                      <a:r>
                        <a:rPr lang="en-US" baseline="0" dirty="0" smtClean="0"/>
                        <a:t>Multiple Choice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Exam 2 – Ch 5-10 &amp; Readings – Essay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Access</a:t>
                      </a:r>
                      <a:r>
                        <a:rPr lang="en-US" baseline="0" dirty="0" smtClean="0"/>
                        <a:t> Control Simulation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Security in the News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Group Class Presentation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Participation*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Points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400800"/>
            <a:ext cx="27432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* In Class &amp; </a:t>
            </a:r>
            <a:r>
              <a:rPr lang="en-US" sz="1900" dirty="0" err="1" smtClean="0"/>
              <a:t>FlipBoard</a:t>
            </a:r>
            <a:endParaRPr lang="en-US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 ~ 75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3.5 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FlipBoard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Magazine – </a:t>
            </a:r>
            <a:r>
              <a:rPr lang="en-US" dirty="0" smtClean="0">
                <a:hlinkClick r:id="rId2"/>
              </a:rPr>
              <a:t>CyberSecurity</a:t>
            </a:r>
            <a:endParaRPr lang="en-US" dirty="0" smtClean="0"/>
          </a:p>
          <a:p>
            <a:r>
              <a:rPr lang="en-US" dirty="0" smtClean="0"/>
              <a:t>Quick Demo…</a:t>
            </a:r>
          </a:p>
          <a:p>
            <a:r>
              <a:rPr lang="en-US" dirty="0" smtClean="0"/>
              <a:t>In Class Discussions (Participation)</a:t>
            </a:r>
          </a:p>
          <a:p>
            <a:r>
              <a:rPr lang="en-US" dirty="0" smtClean="0"/>
              <a:t>Security in the News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Add an article to our class </a:t>
            </a:r>
            <a:r>
              <a:rPr lang="en-US" dirty="0" err="1" smtClean="0"/>
              <a:t>FlipBoard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/>
                </a:solidFill>
              </a:rPr>
              <a:t>Provide a description of what control could have prevented/detected the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344</TotalTime>
  <Pages>0</Pages>
  <Words>531</Words>
  <Characters>0</Characters>
  <Application>Microsoft Macintosh PowerPoint</Application>
  <PresentationFormat>On-screen Show (4:3)</PresentationFormat>
  <Lines>0</Lines>
  <Paragraphs>113</Paragraphs>
  <Slides>15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FlipBoard</vt:lpstr>
      <vt:lpstr>Security In The News</vt:lpstr>
      <vt:lpstr>Group Class Presentation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43</cp:revision>
  <dcterms:created xsi:type="dcterms:W3CDTF">2015-08-23T13:44:42Z</dcterms:created>
  <dcterms:modified xsi:type="dcterms:W3CDTF">2015-08-23T13:52:41Z</dcterms:modified>
</cp:coreProperties>
</file>